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9198F7-A7A1-456C-8942-323B1DCC3CD9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882F31-556B-48D0-A2FA-4731EA1E69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1;&#1080;&#1094;&#1077;&#1081;\Videos\Movavi%20Library\&#1053;&#1086;&#1074;&#1099;&#1081;%20&#1087;&#1088;&#1086;&#1077;&#1082;&#1090;.mp4" TargetMode="External"/><Relationship Id="rId1" Type="http://schemas.microsoft.com/office/2007/relationships/media" Target="file:///C:\Users\&#1051;&#1080;&#1094;&#1077;&#1081;\Videos\Movavi%20Library\&#1053;&#1086;&#1074;&#1099;&#1081;%20&#1087;&#1088;&#1086;&#1077;&#1082;&#1090;.mp4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Световых приборов в автомобилях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643758"/>
            <a:ext cx="4896544" cy="131445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ГОБ ПОУ «Елецкий лицей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сферы бытовых услуг»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Дудин С.В.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get.pxhere.com/photo/light-wheel-glass-lighting-headlamp-rim-hubcap-automotive-lighting-1406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9742"/>
            <a:ext cx="3696345" cy="246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Отражатели и </a:t>
            </a:r>
            <a:r>
              <a:rPr lang="ru-RU" dirty="0" err="1" smtClean="0"/>
              <a:t>рассеиватели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200150"/>
            <a:ext cx="4320480" cy="374786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1980 году появляется технология автоматизированного проектирования, которая позволяет делать отражатели любой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что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современных фарах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рассеиватель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не требуется</a:t>
            </a:r>
          </a:p>
        </p:txBody>
      </p:sp>
      <p:pic>
        <p:nvPicPr>
          <p:cNvPr id="10242" name="Picture 2" descr="https://fdparts.ru/gg2_img/914_4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462908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Галогеновые лампы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Увеличилась светоотдача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полтора раза — с 15 лм/Вт до 25 лм/Вт. Ресурс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 вырос вдвое, теплоотдача снизилась с 90% до 40%,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main-cdn.goods.ru/big2/hlr-system/1754989/100000416398b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960" y1="41017" x2="68434" y2="13390"/>
                        <a14:foregroundMark x1="92424" y1="22881" x2="68939" y2="4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574"/>
            <a:ext cx="2664296" cy="39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Газоразрядные лампы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Потребляют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энергии и светят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вдвое ярче и гораздо дольше обычных ламп.</a:t>
            </a:r>
          </a:p>
          <a:p>
            <a:pPr marL="13716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ысокая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светоотдача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потребовала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автоматического корректора наклона пучка света, а так же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омывателя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фар высокого давления</a:t>
            </a:r>
          </a:p>
        </p:txBody>
      </p:sp>
      <p:pic>
        <p:nvPicPr>
          <p:cNvPr id="12290" name="Picture 2" descr="Газоразрядная лампа, устройство газоразрядной лампы, ксеноновая ламп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2200" l="0" r="100000">
                        <a14:foregroundMark x1="75768" y1="7800" x2="76621" y2="6400"/>
                        <a14:foregroundMark x1="81229" y1="8200" x2="81229" y2="8200"/>
                        <a14:foregroundMark x1="78840" y1="10300" x2="78840" y2="10300"/>
                        <a14:foregroundMark x1="80546" y1="6600" x2="80546" y2="6600"/>
                        <a14:foregroundMark x1="81570" y1="5500" x2="81570" y2="5500"/>
                        <a14:foregroundMark x1="83618" y1="5900" x2="92321" y2="8700"/>
                        <a14:backgroundMark x1="52389" y1="72900" x2="52389" y2="72900"/>
                        <a14:backgroundMark x1="48464" y1="77300" x2="48464" y2="77300"/>
                        <a14:backgroundMark x1="43003" y1="75700" x2="43003" y2="75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762"/>
          <a:stretch/>
        </p:blipFill>
        <p:spPr bwMode="auto">
          <a:xfrm>
            <a:off x="208467" y="1131590"/>
            <a:ext cx="27194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Светодиоды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Потребляют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энергии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служат на порядок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дольше.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светодиодных фар проще, чем ксеноновых,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 практически отсутствует характерная для «ксенона» инерция при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Фара Matrix LED Audi A8, фара Ауди А8, Matrix LED Hella, Hella, Матрикс Лед Хэл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3997"/>
            <a:ext cx="4481845" cy="297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/>
          <a:lstStyle/>
          <a:p>
            <a:r>
              <a:rPr lang="ru-RU" dirty="0" smtClean="0"/>
              <a:t>Лазерные фары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9542"/>
            <a:ext cx="4392488" cy="41764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Темноту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прорезают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приятным глазу ярким белым светом, причем освещают дорогу намного эффективнее газоразрядных фар.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 эффективен на дистанции до 600 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Пучок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получается очень четкий. Его можно настроить предельно точно. </a:t>
            </a:r>
          </a:p>
        </p:txBody>
      </p:sp>
      <p:pic>
        <p:nvPicPr>
          <p:cNvPr id="14338" name="Picture 2" descr="https://a.d-cd.net/7e2g76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5718"/>
            <a:ext cx="4583286" cy="3420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свет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1934 год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Tatra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77А: рефлектор третьей, центральной фары мог поворачиваться при помощи хитроумной электромагнитной системы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освещать дорогу при повороте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s://autogoda.ru/upload/2018/News/1dd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077584"/>
            <a:ext cx="4488499" cy="3366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3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свет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год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Citroën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DS23 появились сдвоенные фары, располагавшиеся под общим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рассеивателем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этом внутренняя поворачивалась вместе с поворотом руля, а внешняя меняла свой наклон в зависимости от загрузки автомобиля</a:t>
            </a:r>
          </a:p>
        </p:txBody>
      </p:sp>
      <p:pic>
        <p:nvPicPr>
          <p:cNvPr id="16386" name="Picture 2" descr="https://autogoda.ru/upload/2018/News/3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449253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Адаптивный свет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392488" cy="374786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адаптивного освещения со светодиодными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модулями. Водитель использует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дальний свет — при обнаружении попутного или встречного автомобиля камера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 в блок управления фарами, который оптимизирует световой поток так, чтобы не ослеплять других участников движения</a:t>
            </a:r>
          </a:p>
        </p:txBody>
      </p:sp>
      <p:pic>
        <p:nvPicPr>
          <p:cNvPr id="17410" name="Picture 2" descr="Умные фары: как работает адаптивный св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3"/>
          <a:stretch/>
        </p:blipFill>
        <p:spPr bwMode="auto">
          <a:xfrm>
            <a:off x="251520" y="1059582"/>
            <a:ext cx="3672408" cy="390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овый проект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62346" cy="5153242"/>
          </a:xfrm>
        </p:spPr>
      </p:pic>
    </p:spTree>
    <p:extLst>
      <p:ext uri="{BB962C8B-B14F-4D97-AF65-F5344CB8AC3E}">
        <p14:creationId xmlns:p14="http://schemas.microsoft.com/office/powerpoint/2010/main" val="11142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чуть более чем за 100 лет фары автомобилей прошли путь от керосиновой лампы до светодиодных систем, вбирая в себя самые передовые технологии и материалы, и все это для обеспечения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безопасности: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наилучшего освещения дороги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минимального ослепления других водителей.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9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627534"/>
            <a:ext cx="3168352" cy="4680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автомобили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 масляные и керосиновые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лампы, которые не столько освещали путь, сколько обозначали присутствие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автомобиля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дороге. </a:t>
            </a:r>
          </a:p>
        </p:txBody>
      </p:sp>
      <p:pic>
        <p:nvPicPr>
          <p:cNvPr id="1028" name="Picture 4" descr="https://avatars.mds.yandex.net/get-zen_doc/3950646/pub_5f927b1906ce5139eec97cc9_5f927d2fb28cf051841f954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9542"/>
            <a:ext cx="566142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-229716"/>
            <a:ext cx="8229600" cy="85725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Наследие карет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49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Ацетиленовые фары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9808" y="843558"/>
            <a:ext cx="3466728" cy="424847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1896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—авиаконструктор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Луи Блерио предложил использовать на автомобилях ацетиленовые светильники</a:t>
            </a:r>
          </a:p>
        </p:txBody>
      </p:sp>
      <p:pic>
        <p:nvPicPr>
          <p:cNvPr id="3074" name="Picture 2" descr="Устройство ацетиленовой фары, схема ацетиленовой фары, ацетиленовая фара, фа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357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2067694"/>
            <a:ext cx="2448272" cy="2782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6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839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Электрические лампы с угольной и вольфрамовой нитью Александра Лодыгина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Лампа накаливания с угольной нитью и первая накаливания с вольфрамовой нитью, лампа накаливания с угольной нитью, лампа накаливания с вольфрамовой ни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65" y="1851670"/>
            <a:ext cx="5760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7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Cadillac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 30 </a:t>
            </a:r>
            <a:r>
              <a:rPr lang="ru-RU" dirty="0" err="1"/>
              <a:t>Self</a:t>
            </a:r>
            <a:r>
              <a:rPr lang="ru-RU" dirty="0"/>
              <a:t> </a:t>
            </a:r>
            <a:r>
              <a:rPr lang="ru-RU" dirty="0" err="1" smtClean="0"/>
              <a:t>Starter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00150"/>
            <a:ext cx="4186808" cy="3531870"/>
          </a:xfrm>
        </p:spPr>
        <p:txBody>
          <a:bodyPr/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автомобиль,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серийно комплектовался фарами с лампами накаливания с вольфрамовой нитью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adillac Model 30 Self Starter, Cadillac, Кадиллак Модель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r="4466"/>
          <a:stretch/>
        </p:blipFill>
        <p:spPr bwMode="auto">
          <a:xfrm>
            <a:off x="107504" y="1275606"/>
            <a:ext cx="450082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/>
          <a:lstStyle/>
          <a:p>
            <a:r>
              <a:rPr lang="ru-RU" dirty="0" smtClean="0"/>
              <a:t>Асимметричный свет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00150"/>
            <a:ext cx="4114800" cy="353187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1955 год французская </a:t>
            </a:r>
            <a:r>
              <a:rPr lang="ru-RU" dirty="0"/>
              <a:t>фирма </a:t>
            </a:r>
            <a:r>
              <a:rPr lang="ru-RU" dirty="0" err="1"/>
              <a:t>Cibie</a:t>
            </a:r>
            <a:r>
              <a:rPr lang="ru-RU" dirty="0"/>
              <a:t> предложила </a:t>
            </a:r>
            <a:r>
              <a:rPr lang="ru-RU" dirty="0" smtClean="0"/>
              <a:t>создать асимметричный пучок </a:t>
            </a:r>
            <a:r>
              <a:rPr lang="ru-RU" dirty="0"/>
              <a:t>света, чтобы со стороны водителя фары светили ближе, чем со стороны пассажира.</a:t>
            </a:r>
          </a:p>
        </p:txBody>
      </p:sp>
      <p:pic>
        <p:nvPicPr>
          <p:cNvPr id="6146" name="Picture 2" descr="https://auto3n.ru/images/statya/si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99543"/>
            <a:ext cx="3768353" cy="190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uto3n.ru/images/statya/ne-s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2" y="2931790"/>
            <a:ext cx="3800656" cy="19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272" y="4794706"/>
            <a:ext cx="37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Асимметричный свет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2562458"/>
            <a:ext cx="376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Симметричный свет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2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artfile.ru/2048x1536_816176_%5bwww.ArtFile.ru%5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1836"/>
          <a:stretch/>
        </p:blipFill>
        <p:spPr bwMode="auto">
          <a:xfrm>
            <a:off x="107504" y="1203598"/>
            <a:ext cx="487407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1.mecum.com/auctions/ha0414/ha0414-186389/images/ha0414-186389_12@2x.jpg?13953543900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r="19862"/>
          <a:stretch/>
        </p:blipFill>
        <p:spPr bwMode="auto">
          <a:xfrm>
            <a:off x="179512" y="1262183"/>
            <a:ext cx="5112776" cy="375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Скрытые фары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200150"/>
            <a:ext cx="3888432" cy="381987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введены в 1936 году на Корде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810/812, в закрытом состоянии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добавляли аэродинамических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Позже их использовали на Шевроле Корвет,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Феррарри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Берлинетта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Боксер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Ламборгини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Countach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 2003 года не применяются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s://image.invaluable.com/housePhotos/artcurial/57/639057/H1118-L1629958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8917"/>
          <a:stretch/>
        </p:blipFill>
        <p:spPr bwMode="auto">
          <a:xfrm>
            <a:off x="107504" y="1203598"/>
            <a:ext cx="511277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dn.motor1.com/images/mgl/9VAQX/s1/lamborghini-countach-balboni-vide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r="15924"/>
          <a:stretch/>
        </p:blipFill>
        <p:spPr bwMode="auto">
          <a:xfrm>
            <a:off x="145509" y="1203598"/>
            <a:ext cx="5074563" cy="375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Прямоугольные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200150"/>
            <a:ext cx="3923928" cy="353187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были установлены в 1961 году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Citroen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</a:p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фары имели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большую площадь отражателя и увеличенный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световой поток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s://upload.wikimedia.org/wikipedia/commons/thumb/7/71/Citro%C3%ABn_Ami_6.jpg/1200px-Citro%C3%ABn_Ami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6744"/>
          <a:stretch/>
        </p:blipFill>
        <p:spPr bwMode="auto">
          <a:xfrm>
            <a:off x="179513" y="1131589"/>
            <a:ext cx="5104266" cy="381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Отражатели и </a:t>
            </a:r>
            <a:r>
              <a:rPr lang="ru-RU" dirty="0" err="1" smtClean="0"/>
              <a:t>рассеиватели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200150"/>
            <a:ext cx="4320480" cy="374786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Сперва для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получения пучка света заданной формы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использовались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параболический рефлектор 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рассеиватель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призматическими линзами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18" name="Picture 2" descr="https://pixnio.com/free-images/2019/04/04/2019-04-04-19-29-01-1200x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0"/>
          <a:stretch/>
        </p:blipFill>
        <p:spPr bwMode="auto">
          <a:xfrm>
            <a:off x="179512" y="1275606"/>
            <a:ext cx="448006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496</Words>
  <Application>Microsoft Office PowerPoint</Application>
  <PresentationFormat>Экран (16:9)</PresentationFormat>
  <Paragraphs>43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Развитие Световых приборов в автомобилях</vt:lpstr>
      <vt:lpstr>Презентация PowerPoint</vt:lpstr>
      <vt:lpstr>Ацетиленовые фары</vt:lpstr>
      <vt:lpstr>Электрические лампы с угольной и вольфрамовой нитью Александра Лодыгина </vt:lpstr>
      <vt:lpstr>Cadillac Model 30 Self Starter</vt:lpstr>
      <vt:lpstr>Асимметричный свет</vt:lpstr>
      <vt:lpstr>Скрытые фары</vt:lpstr>
      <vt:lpstr>Прямоугольные фары</vt:lpstr>
      <vt:lpstr>Отражатели и рассеиватели</vt:lpstr>
      <vt:lpstr>Отражатели и рассеиватели</vt:lpstr>
      <vt:lpstr>Галогеновые лампы</vt:lpstr>
      <vt:lpstr>Газоразрядные лампы</vt:lpstr>
      <vt:lpstr>Светодиоды</vt:lpstr>
      <vt:lpstr>Лазерные фары</vt:lpstr>
      <vt:lpstr>Адаптивный свет</vt:lpstr>
      <vt:lpstr>Адаптивный свет</vt:lpstr>
      <vt:lpstr>Адаптивный свет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Световых приборов в автомобилях</dc:title>
  <dc:creator>Лицей</dc:creator>
  <cp:lastModifiedBy>СВД</cp:lastModifiedBy>
  <cp:revision>20</cp:revision>
  <dcterms:created xsi:type="dcterms:W3CDTF">2021-04-21T16:46:52Z</dcterms:created>
  <dcterms:modified xsi:type="dcterms:W3CDTF">2021-09-27T08:23:37Z</dcterms:modified>
</cp:coreProperties>
</file>